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99FF"/>
    <a:srgbClr val="CC66FF"/>
    <a:srgbClr val="99FFCC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893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642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162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127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151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361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065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70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509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170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416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185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435518" y="1523142"/>
            <a:ext cx="354531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sz="1400" dirty="0" smtClean="0">
                <a:solidFill>
                  <a:srgbClr val="7030A0"/>
                </a:solidFill>
                <a:latin typeface="XCCW Joined 1a" panose="03050602040000000000" pitchFamily="66" charset="0"/>
              </a:rPr>
              <a:t>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32528" y="208870"/>
            <a:ext cx="224933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400" dirty="0" smtClean="0"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Tuesday 1</a:t>
            </a:r>
            <a:r>
              <a:rPr lang="en-GB" altLang="en-US" sz="1400" baseline="30000" dirty="0" smtClean="0"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altLang="en-US" sz="1400" dirty="0" smtClean="0"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February </a:t>
            </a:r>
            <a:r>
              <a:rPr kumimoji="0" lang="en-GB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2022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2528" y="468402"/>
            <a:ext cx="58416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Roman Solider</a:t>
            </a:r>
          </a:p>
          <a:p>
            <a:r>
              <a:rPr lang="en-GB" dirty="0" smtClean="0">
                <a:latin typeface="XCCW Joined 1a" panose="03050602040000000000" pitchFamily="66" charset="0"/>
              </a:rPr>
              <a:t>WALT: How did the Roman Army work?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11710" y="1102871"/>
            <a:ext cx="348615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One </a:t>
            </a:r>
            <a:r>
              <a:rPr lang="en-GB" dirty="0"/>
              <a:t>of the most famous formations that the Roman army used was called 'Testudo' or 'The Tortoise!'. The soldiers surrounded themselves entirely in </a:t>
            </a:r>
            <a:r>
              <a:rPr lang="en-GB" dirty="0" smtClean="0"/>
              <a:t>shields </a:t>
            </a:r>
            <a:r>
              <a:rPr lang="en-GB" dirty="0"/>
              <a:t>which acted like a giant tortoise shell to protect them from arrows and other weapons.</a:t>
            </a:r>
          </a:p>
          <a:p>
            <a:endParaRPr lang="en-GB" sz="1400" dirty="0" smtClean="0">
              <a:solidFill>
                <a:srgbClr val="7030A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/>
          <a:stretch>
            <a:fillRect/>
          </a:stretch>
        </p:blipFill>
        <p:spPr>
          <a:xfrm>
            <a:off x="9200609" y="1595435"/>
            <a:ext cx="2865755" cy="462756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14737" y="1213369"/>
            <a:ext cx="6096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     </a:t>
            </a:r>
            <a:r>
              <a:rPr lang="en-GB" sz="1600" dirty="0" smtClean="0">
                <a:latin typeface="XCCW Joined 1a" panose="03050602040000000000" pitchFamily="66" charset="0"/>
              </a:rPr>
              <a:t>In </a:t>
            </a:r>
            <a:r>
              <a:rPr lang="en-GB" sz="1600" dirty="0">
                <a:latin typeface="XCCW Joined 1a" panose="03050602040000000000" pitchFamily="66" charset="0"/>
              </a:rPr>
              <a:t>groups </a:t>
            </a:r>
          </a:p>
          <a:p>
            <a:endParaRPr lang="en-GB" sz="1600" dirty="0">
              <a:latin typeface="XCCW Joined 1a" panose="03050602040000000000" pitchFamily="66" charset="0"/>
            </a:endParaRPr>
          </a:p>
          <a:p>
            <a:r>
              <a:rPr lang="en-GB" sz="1600" dirty="0" smtClean="0">
                <a:latin typeface="XCCW Joined 1a" panose="03050602040000000000" pitchFamily="66" charset="0"/>
              </a:rPr>
              <a:t> We </a:t>
            </a:r>
            <a:r>
              <a:rPr lang="en-GB" sz="1600" dirty="0">
                <a:latin typeface="XCCW Joined 1a" panose="03050602040000000000" pitchFamily="66" charset="0"/>
              </a:rPr>
              <a:t>formed a Roman </a:t>
            </a:r>
            <a:r>
              <a:rPr lang="en-GB" sz="1600" dirty="0" smtClean="0">
                <a:latin typeface="XCCW Joined 1a" panose="03050602040000000000" pitchFamily="66" charset="0"/>
              </a:rPr>
              <a:t>Army</a:t>
            </a:r>
          </a:p>
          <a:p>
            <a:r>
              <a:rPr lang="en-GB" sz="1600" dirty="0" smtClean="0">
                <a:latin typeface="XCCW Joined 1a" panose="03050602040000000000" pitchFamily="66" charset="0"/>
              </a:rPr>
              <a:t> and marched in formation</a:t>
            </a:r>
            <a:r>
              <a:rPr lang="en-GB" dirty="0" smtClean="0">
                <a:latin typeface="XCCW Joined 1a" panose="03050602040000000000" pitchFamily="66" charset="0"/>
              </a:rPr>
              <a:t>.</a:t>
            </a: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41" y="3524245"/>
            <a:ext cx="2396268" cy="17598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003" y="402981"/>
            <a:ext cx="1522140" cy="15221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14737" y="2616989"/>
            <a:ext cx="1814513" cy="18145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899" y="2491862"/>
            <a:ext cx="1539424" cy="15394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495" y="2366066"/>
            <a:ext cx="1830628" cy="18306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31" y="4615975"/>
            <a:ext cx="1830628" cy="18306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67" y="4147452"/>
            <a:ext cx="2299151" cy="2299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530" y="4538636"/>
            <a:ext cx="1907967" cy="19079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7219" y="111300"/>
            <a:ext cx="1393750" cy="13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420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73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Ebrima</vt:lpstr>
      <vt:lpstr>Times New Roman</vt:lpstr>
      <vt:lpstr>XCCW Joined 1a</vt:lpstr>
      <vt:lpstr>Office Theme</vt:lpstr>
      <vt:lpstr>PowerPoint Presentation</vt:lpstr>
    </vt:vector>
  </TitlesOfParts>
  <Company>Fleckney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Wright</dc:creator>
  <cp:lastModifiedBy>USER</cp:lastModifiedBy>
  <cp:revision>32</cp:revision>
  <cp:lastPrinted>2022-02-01T14:36:23Z</cp:lastPrinted>
  <dcterms:created xsi:type="dcterms:W3CDTF">2021-10-31T09:20:48Z</dcterms:created>
  <dcterms:modified xsi:type="dcterms:W3CDTF">2023-06-26T10:44:22Z</dcterms:modified>
</cp:coreProperties>
</file>