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CC"/>
    <a:srgbClr val="00FF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893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642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162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127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151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361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065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70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509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170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416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185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435518" y="1523142"/>
            <a:ext cx="354531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rgbClr val="7030A0"/>
                </a:solidFill>
                <a:latin typeface="XCCW Joined 1a" panose="03050602040000000000" pitchFamily="66" charset="0"/>
              </a:rPr>
              <a:t>We research and watch videos about Boudicca. We discussed why she was important figure and why she invaded the Roman towns of Colchester, London and St. Albans.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sz="1400" dirty="0" smtClean="0">
                <a:solidFill>
                  <a:srgbClr val="7030A0"/>
                </a:solidFill>
                <a:latin typeface="XCCW Joined 1a" panose="03050602040000000000" pitchFamily="66" charset="0"/>
              </a:rPr>
              <a:t>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46114" y="15725"/>
            <a:ext cx="226696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400" dirty="0" smtClean="0">
                <a:latin typeface="Ebrim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Tuesday 11</a:t>
            </a:r>
            <a:r>
              <a:rPr kumimoji="0" lang="en-GB" altLang="en-US" sz="1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Ebrim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kumimoji="0" lang="en-GB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Ebrim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January 2022</a:t>
            </a:r>
            <a:endParaRPr kumimoji="0" lang="en-GB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32528" y="468402"/>
            <a:ext cx="102018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Boudicca  How did </a:t>
            </a:r>
            <a:r>
              <a:rPr lang="en-GB" smtClean="0">
                <a:latin typeface="XCCW Joined 1a" panose="03050602040000000000" pitchFamily="66" charset="0"/>
              </a:rPr>
              <a:t>Boudicca fight?</a:t>
            </a:r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WALT: to use drama to understand why Boudicca fought the Romans 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9049793" y="234729"/>
            <a:ext cx="1064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 smtClean="0">
                <a:latin typeface="XCCW Joined 1a" panose="03050602040000000000" pitchFamily="66" charset="0"/>
              </a:rPr>
              <a:t>Drama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6000" y="1691892"/>
            <a:ext cx="348615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FF33CC"/>
                </a:solidFill>
                <a:latin typeface="XCCW Joined 1a" panose="03050602040000000000" pitchFamily="66" charset="0"/>
              </a:rPr>
              <a:t>I</a:t>
            </a:r>
            <a:r>
              <a:rPr lang="en-GB" sz="1400" dirty="0" smtClean="0">
                <a:solidFill>
                  <a:srgbClr val="FF33CC"/>
                </a:solidFill>
                <a:latin typeface="XCCW Joined 1a" panose="03050602040000000000" pitchFamily="66" charset="0"/>
              </a:rPr>
              <a:t>n groups </a:t>
            </a:r>
            <a:endParaRPr lang="en-GB" sz="1400" dirty="0">
              <a:solidFill>
                <a:srgbClr val="FF33CC"/>
              </a:solidFill>
              <a:latin typeface="XCCW Joined 1a" panose="03050602040000000000" pitchFamily="66" charset="0"/>
            </a:endParaRPr>
          </a:p>
          <a:p>
            <a:endParaRPr lang="en-GB" sz="1400" dirty="0">
              <a:solidFill>
                <a:srgbClr val="7030A0"/>
              </a:solidFill>
              <a:latin typeface="XCCW Joined 1a" panose="03050602040000000000" pitchFamily="66" charset="0"/>
            </a:endParaRPr>
          </a:p>
          <a:p>
            <a:r>
              <a:rPr lang="en-GB" sz="1400" dirty="0" smtClean="0">
                <a:solidFill>
                  <a:srgbClr val="7030A0"/>
                </a:solidFill>
                <a:latin typeface="XCCW Joined 1a" panose="03050602040000000000" pitchFamily="66" charset="0"/>
              </a:rPr>
              <a:t>We discussed what happened and how we could represent this through drama. </a:t>
            </a:r>
          </a:p>
        </p:txBody>
      </p:sp>
      <p:pic>
        <p:nvPicPr>
          <p:cNvPr id="7" name="Picture 6" descr="Boudicca by AmelieLefevre on DeviantAr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688" y="1032487"/>
            <a:ext cx="1887063" cy="22943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980770" y="2877359"/>
            <a:ext cx="2778363" cy="277836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72551" y="4123074"/>
            <a:ext cx="2050121" cy="20501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748902" y="1391208"/>
            <a:ext cx="1770917" cy="177091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176" y="3058055"/>
            <a:ext cx="1505375" cy="150537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001" y="3747650"/>
            <a:ext cx="2634100" cy="26341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284" y="4266541"/>
            <a:ext cx="239077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420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70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Ebrima</vt:lpstr>
      <vt:lpstr>Times New Roman</vt:lpstr>
      <vt:lpstr>XCCW Joined 1a</vt:lpstr>
      <vt:lpstr>Office Theme</vt:lpstr>
      <vt:lpstr>PowerPoint Presentation</vt:lpstr>
    </vt:vector>
  </TitlesOfParts>
  <Company>Fleckney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Wright</dc:creator>
  <cp:lastModifiedBy>USER</cp:lastModifiedBy>
  <cp:revision>25</cp:revision>
  <cp:lastPrinted>2022-01-11T14:31:50Z</cp:lastPrinted>
  <dcterms:created xsi:type="dcterms:W3CDTF">2021-10-31T09:20:48Z</dcterms:created>
  <dcterms:modified xsi:type="dcterms:W3CDTF">2023-06-26T10:44:59Z</dcterms:modified>
</cp:coreProperties>
</file>